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EAA1F-A298-432D-BFEE-F15C3794C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37C8A3-E2E4-4F4C-B38E-CFA5EF78A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8A8C8-07CE-4AEC-A01D-CBF8735B2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248801-C980-421A-89E2-F64458BC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A256BA-E433-4658-B444-C32FD6DD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37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23AD3-97AC-449E-8693-82CD6F46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8753D1-6373-4325-9B9A-759E1B0A4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6C01F-A769-41BA-A188-CC779798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F6A449-D12F-43B3-A60F-B9C352466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CE6D8F-1ADB-47EB-8AD1-DBF8B651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5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2440F2-7E0F-4B2A-8B1D-9A4654502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9609E8-D72B-40F2-B1BB-7159FA1F2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D267F1-5A4D-4619-82C2-122F7332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A6E01-EF5F-43DB-8073-D8B15586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8AE9BE-1853-417F-B083-653B8838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4BD01-8C7F-44CA-87C0-BB93F715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B25C2-D738-4350-8374-F9C956424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AD68D-B322-42A3-9D29-8173CA60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71796E-AE29-44EE-9EA6-CA60CF79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FA1D6A-E938-4532-8654-3A47EDBA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2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A6C2D-8E07-48E9-BF5F-D4CFC3B9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652AC9-7E64-4C9B-B260-01BB4DCC6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4EAC5B-9857-4625-9B9F-01EAD16D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20E294-78A5-4F5E-8752-8BC86E3C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CAA504-C91C-421A-BA6A-22B5C1D3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5A3BC-425E-49D2-9BF1-50914D5E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DA24D-9357-43F8-B5FC-CA9F0C9A6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69A7DE-2AEC-4E4A-8390-CDCE0BB17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E6FCFF-7254-4492-8576-21E419C3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44ACF-5E63-45CA-A0CC-52CEAD12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2FAAEE-9D4A-4019-BF73-9B8060FE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8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0C84A-F73B-49E3-80A8-65FBC7E9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E8DFD5-E1C9-4BC4-980A-DC1628C5D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08DED4-D25F-4EFB-95D2-42EEA19E3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87EF34-074B-49D3-AF5B-6FC264C01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C7BCAE-FE80-491F-9277-6D2C756B2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ED78C0-B074-4990-96E9-EDB699255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BA0274-04AC-41C1-B818-E4029344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3FE1BF-BD3E-4653-9B0D-45BF0A23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7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FF96D-9184-446E-B2D7-64A8EA25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7F356A-FEC4-4F77-8D75-7DB3516D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805099-1AAC-4EE7-8CBD-59C8776A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2745A7-D3D0-4099-A539-50012884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752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36DA39-8265-4284-9231-AFEA208D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43D5CF-930B-4B4F-9AD4-77C2BCE5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8C46ED-5D0D-4F39-9C2A-BC35BA4F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43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88DA4-9B33-4139-A322-66C8251FC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DAE68-5A99-4924-893B-257E4A75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804E9A-C9D5-4DBB-B085-5AE49CD28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4DC586-0C10-4668-AFC8-5302EEA5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3F2CAC-C06A-4A11-8B06-CE053044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1819E9-B2AB-4253-829C-7C7C0E43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68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4BA71-201F-4B12-B6CB-98A49D29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7E7E5D-A7E7-4146-BD33-414EBC00C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AC95D-2F74-483A-80C6-07555B14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6E99A7-688D-4E31-89CE-77C57394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F88F3D-E943-4494-B428-A7E9259A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F02EA1-FF4B-467D-86D0-BCE3BB25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93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652298-0AB1-459B-9157-5D8436BAC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150FE0-EE1D-4526-993A-BB268D9E6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18B-470D-47D1-B7B6-8598C5280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0D2C4-305B-480C-B1A8-BE7681B2F5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CCD000-CA1F-424E-BA2B-FD9017DD4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E35999-8DAA-4788-99D6-733DBBEA1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002E-4257-4880-B53A-334720622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53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1CDC97E6-FF1D-4A10-9F53-1EA14250CB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4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CD11C92D-47BB-4124-BB36-E5B966DB66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3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FD6BD1AB-105F-4923-91C5-097B584D83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8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35C9F5EF-595A-4571-92A5-62F0233F18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5FF1C8FB-C956-4E3D-8ABB-8C2AF67849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1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AB78656A-87D8-461F-B96B-22E2701CDC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8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F10934BC-8A39-4052-BE96-828D65716D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55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9A1E4FE6-952F-4C58-BBFE-35E4A919A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0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12B4487F-35A2-47E8-83C2-DF6FC21218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3B258810-C834-4F0A-806E-E59DF4E65B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01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2020-06-27T07:28:04Z</dcterms:created>
  <dcterms:modified xsi:type="dcterms:W3CDTF">2020-06-27T07:28:08Z</dcterms:modified>
</cp:coreProperties>
</file>